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36" r:id="rId1"/>
    <p:sldMasterId id="2147484360" r:id="rId2"/>
  </p:sldMasterIdLst>
  <p:notesMasterIdLst>
    <p:notesMasterId r:id="rId26"/>
  </p:notesMasterIdLst>
  <p:sldIdLst>
    <p:sldId id="256" r:id="rId3"/>
    <p:sldId id="265" r:id="rId4"/>
    <p:sldId id="257" r:id="rId5"/>
    <p:sldId id="261" r:id="rId6"/>
    <p:sldId id="263" r:id="rId7"/>
    <p:sldId id="262" r:id="rId8"/>
    <p:sldId id="264" r:id="rId9"/>
    <p:sldId id="266" r:id="rId10"/>
    <p:sldId id="258" r:id="rId11"/>
    <p:sldId id="260" r:id="rId12"/>
    <p:sldId id="267" r:id="rId13"/>
    <p:sldId id="276" r:id="rId14"/>
    <p:sldId id="268" r:id="rId15"/>
    <p:sldId id="269" r:id="rId16"/>
    <p:sldId id="270" r:id="rId17"/>
    <p:sldId id="271" r:id="rId18"/>
    <p:sldId id="272" r:id="rId19"/>
    <p:sldId id="275" r:id="rId20"/>
    <p:sldId id="277" r:id="rId21"/>
    <p:sldId id="278" r:id="rId22"/>
    <p:sldId id="279" r:id="rId23"/>
    <p:sldId id="274" r:id="rId24"/>
    <p:sldId id="273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61"/>
    <p:restoredTop sz="94674"/>
  </p:normalViewPr>
  <p:slideViewPr>
    <p:cSldViewPr snapToGrid="0" snapToObjects="1">
      <p:cViewPr varScale="1">
        <p:scale>
          <a:sx n="95" d="100"/>
          <a:sy n="95" d="100"/>
        </p:scale>
        <p:origin x="216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2382DC-69F0-3747-A9AA-166675E5E75D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E45373-26E7-B244-8CE8-71312AE42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347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11/26/17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11/26/17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tx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61BEF0D-F0BB-DE4B-95CE-6DB70DBA9567}" type="datetimeFigureOut">
              <a:rPr lang="en-US" smtClean="0"/>
              <a:pPr/>
              <a:t>11/26/17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61BEF0D-F0BB-DE4B-95CE-6DB70DBA9567}" type="datetimeFigureOut">
              <a:rPr lang="en-US" smtClean="0"/>
              <a:pPr/>
              <a:t>11/26/17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371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7" r:id="rId1"/>
    <p:sldLayoutId id="2147484338" r:id="rId2"/>
    <p:sldLayoutId id="2147484339" r:id="rId3"/>
    <p:sldLayoutId id="2147484340" r:id="rId4"/>
    <p:sldLayoutId id="2147484341" r:id="rId5"/>
    <p:sldLayoutId id="2147484342" r:id="rId6"/>
    <p:sldLayoutId id="2147484343" r:id="rId7"/>
    <p:sldLayoutId id="2147484344" r:id="rId8"/>
    <p:sldLayoutId id="2147484345" r:id="rId9"/>
    <p:sldLayoutId id="2147484346" r:id="rId10"/>
    <p:sldLayoutId id="2147484347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chemeClr val="bg2">
              <a:lumMod val="60000"/>
              <a:lumOff val="40000"/>
              <a:alpha val="15000"/>
            </a:schemeClr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3153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61" r:id="rId1"/>
    <p:sldLayoutId id="2147484362" r:id="rId2"/>
    <p:sldLayoutId id="2147484363" r:id="rId3"/>
    <p:sldLayoutId id="2147484364" r:id="rId4"/>
    <p:sldLayoutId id="2147484365" r:id="rId5"/>
    <p:sldLayoutId id="2147484366" r:id="rId6"/>
    <p:sldLayoutId id="2147484367" r:id="rId7"/>
    <p:sldLayoutId id="2147484368" r:id="rId8"/>
    <p:sldLayoutId id="2147484369" r:id="rId9"/>
    <p:sldLayoutId id="2147484370" r:id="rId10"/>
    <p:sldLayoutId id="21474843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elonjs/melonJS" TargetMode="External"/><Relationship Id="rId3" Type="http://schemas.openxmlformats.org/officeDocument/2006/relationships/hyperlink" Target="http://localhost:8000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9378" y="2088794"/>
            <a:ext cx="8991600" cy="1645920"/>
          </a:xfrm>
        </p:spPr>
        <p:txBody>
          <a:bodyPr>
            <a:norm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4800" dirty="0" smtClean="0"/>
              <a:t>project </a:t>
            </a:r>
            <a:r>
              <a:rPr lang="en-US" sz="4800" dirty="0" smtClean="0">
                <a:latin typeface="Arial Rounded MT Bold" charset="0"/>
                <a:ea typeface="Arial Rounded MT Bold" charset="0"/>
                <a:cs typeface="Arial Rounded MT Bold" charset="0"/>
              </a:rPr>
              <a:t>FAT CAT</a:t>
            </a:r>
            <a:endParaRPr lang="en-US" dirty="0"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7719" y="4036003"/>
            <a:ext cx="10993546" cy="1947723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Presented by Team Ocean’s 11: 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Aditi Bhatia</a:t>
            </a:r>
          </a:p>
          <a:p>
            <a:r>
              <a:rPr lang="en-US" sz="2000" dirty="0" err="1" smtClean="0">
                <a:solidFill>
                  <a:schemeClr val="bg1"/>
                </a:solidFill>
              </a:rPr>
              <a:t>Arshdeep</a:t>
            </a:r>
            <a:r>
              <a:rPr lang="en-US" sz="2000" dirty="0" smtClean="0">
                <a:solidFill>
                  <a:schemeClr val="bg1"/>
                </a:solidFill>
              </a:rPr>
              <a:t> Singh</a:t>
            </a:r>
          </a:p>
          <a:p>
            <a:r>
              <a:rPr lang="en-US" sz="2000" dirty="0" err="1" smtClean="0">
                <a:solidFill>
                  <a:schemeClr val="bg1"/>
                </a:solidFill>
              </a:rPr>
              <a:t>Dipro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sz="2000" dirty="0" smtClean="0">
                <a:solidFill>
                  <a:schemeClr val="bg1"/>
                </a:solidFill>
              </a:rPr>
              <a:t>howdhury</a:t>
            </a:r>
          </a:p>
          <a:p>
            <a:r>
              <a:rPr lang="en-US" sz="2000" dirty="0" err="1" smtClean="0">
                <a:solidFill>
                  <a:schemeClr val="bg1"/>
                </a:solidFill>
              </a:rPr>
              <a:t>Dishant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</a:t>
            </a:r>
            <a:r>
              <a:rPr lang="en-US" sz="2000" dirty="0" err="1" smtClean="0">
                <a:solidFill>
                  <a:schemeClr val="bg1"/>
                </a:solidFill>
              </a:rPr>
              <a:t>imtani</a:t>
            </a:r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dirty="0" err="1" smtClean="0">
                <a:solidFill>
                  <a:schemeClr val="bg1"/>
                </a:solidFill>
              </a:rPr>
              <a:t>Suhel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M</a:t>
            </a:r>
            <a:r>
              <a:rPr lang="en-US" sz="2000" dirty="0" smtClean="0">
                <a:solidFill>
                  <a:schemeClr val="bg1"/>
                </a:solidFill>
              </a:rPr>
              <a:t>ehta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7117" y="2221530"/>
            <a:ext cx="1380447" cy="138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7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374" y="5950146"/>
            <a:ext cx="25582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Class Diagram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" r="4545" b="18539"/>
          <a:stretch/>
        </p:blipFill>
        <p:spPr>
          <a:xfrm>
            <a:off x="1227550" y="0"/>
            <a:ext cx="10045875" cy="595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95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2207" y="5804898"/>
            <a:ext cx="2452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UI Wireframe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340" y="1064711"/>
            <a:ext cx="5150724" cy="39895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38" y="851770"/>
            <a:ext cx="5419706" cy="420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0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692" y="5578866"/>
            <a:ext cx="2914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Activity Diagram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0"/>
            <a:ext cx="51628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57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6114" y="4978180"/>
            <a:ext cx="30258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Design Sequence Diagram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6"/>
          <a:stretch/>
        </p:blipFill>
        <p:spPr>
          <a:xfrm>
            <a:off x="3601151" y="0"/>
            <a:ext cx="5500937" cy="670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98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9473" y="5504273"/>
            <a:ext cx="25586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Use Case Specification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0"/>
            <a:ext cx="5409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83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4661" y="5599416"/>
            <a:ext cx="254460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User Story</a:t>
            </a:r>
          </a:p>
          <a:p>
            <a:r>
              <a:rPr lang="en-US" dirty="0" smtClean="0"/>
              <a:t>(additional stories available in GitHub repo)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0"/>
            <a:ext cx="5936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76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2207" y="5804898"/>
            <a:ext cx="58130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Kanban: Cumulative Flow Diagram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976" y="914400"/>
            <a:ext cx="9820520" cy="469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442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2207" y="5804898"/>
            <a:ext cx="39548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Scrum: Burndown Chart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853" y="889348"/>
            <a:ext cx="8765315" cy="472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83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63714" y="2748547"/>
            <a:ext cx="43038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Extra Credit Demo Video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48172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retrospective: WHAT WE DID WELL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 We </a:t>
            </a:r>
            <a:r>
              <a:rPr lang="en-US" dirty="0"/>
              <a:t>believe the organization and structure of our project was executed </a:t>
            </a:r>
            <a:r>
              <a:rPr lang="en-US" dirty="0" smtClean="0"/>
              <a:t>well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Using Kanban</a:t>
            </a:r>
            <a:r>
              <a:rPr lang="en-US" dirty="0"/>
              <a:t>, Scrum, and Agile methodologies, we were able to create tasks, assign tasks, and complete tasks within an </a:t>
            </a:r>
            <a:r>
              <a:rPr lang="en-US" dirty="0" smtClean="0"/>
              <a:t>allotted </a:t>
            </a:r>
            <a:r>
              <a:rPr lang="en-US" dirty="0"/>
              <a:t>timeframe</a:t>
            </a:r>
            <a:r>
              <a:rPr lang="en-US" dirty="0" smtClean="0"/>
              <a:t>.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Were able to take large </a:t>
            </a:r>
            <a:r>
              <a:rPr lang="en-US" dirty="0"/>
              <a:t>to-do items and split them into smaller </a:t>
            </a:r>
            <a:r>
              <a:rPr lang="en-US" dirty="0" smtClean="0"/>
              <a:t>tasks</a:t>
            </a:r>
          </a:p>
          <a:p>
            <a:pPr lvl="0">
              <a:buClr>
                <a:srgbClr val="1CADE4"/>
              </a:buClr>
              <a:buFont typeface="Arial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/>
              <a:t>O</a:t>
            </a:r>
            <a:r>
              <a:rPr lang="en-US" dirty="0" smtClean="0"/>
              <a:t>rganized </a:t>
            </a:r>
            <a:r>
              <a:rPr lang="en-US" dirty="0"/>
              <a:t>our project so that the first couple of weeks </a:t>
            </a:r>
            <a:r>
              <a:rPr lang="en-US" dirty="0" smtClean="0"/>
              <a:t>were for </a:t>
            </a:r>
            <a:r>
              <a:rPr lang="en-US" dirty="0"/>
              <a:t>research, learning, and </a:t>
            </a:r>
            <a:r>
              <a:rPr lang="en-US" dirty="0" smtClean="0"/>
              <a:t>brainstorming: so that we could have a strong </a:t>
            </a:r>
            <a:r>
              <a:rPr lang="en-US" dirty="0"/>
              <a:t>game plan set up for the development weeks </a:t>
            </a:r>
            <a:r>
              <a:rPr lang="en-US" dirty="0" smtClean="0"/>
              <a:t>thereafter</a:t>
            </a:r>
          </a:p>
          <a:p>
            <a:pPr lvl="0">
              <a:buClr>
                <a:srgbClr val="1CADE4"/>
              </a:buClr>
              <a:buFont typeface="Arial" charset="0"/>
              <a:buChar char="•"/>
            </a:pPr>
            <a:r>
              <a:rPr lang="en-US" dirty="0" smtClean="0"/>
              <a:t> Weekly </a:t>
            </a:r>
            <a:r>
              <a:rPr lang="en-US" dirty="0"/>
              <a:t>meetings allowed us to communicate about project issues </a:t>
            </a:r>
            <a:r>
              <a:rPr lang="en-US" dirty="0" smtClean="0"/>
              <a:t>and future </a:t>
            </a:r>
            <a:r>
              <a:rPr lang="en-US" dirty="0"/>
              <a:t>project tasks </a:t>
            </a:r>
            <a:r>
              <a:rPr lang="en-US" dirty="0" smtClean="0"/>
              <a:t>+ provide </a:t>
            </a:r>
            <a:r>
              <a:rPr lang="en-US" dirty="0"/>
              <a:t>feedback to one another about current project status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434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 </a:t>
            </a:r>
            <a:r>
              <a:rPr lang="en-US" sz="2800" dirty="0" smtClean="0"/>
              <a:t>Inspired by “Mario” and lazy cat videos</a:t>
            </a:r>
          </a:p>
          <a:p>
            <a:pPr>
              <a:buFont typeface="Arial" charset="0"/>
              <a:buChar char="•"/>
            </a:pPr>
            <a:r>
              <a:rPr lang="en-US" sz="2800" dirty="0" smtClean="0"/>
              <a:t> Written in JavaScript and built using </a:t>
            </a:r>
            <a:r>
              <a:rPr lang="en-US" sz="2800" dirty="0" err="1" smtClean="0"/>
              <a:t>MelonJS</a:t>
            </a:r>
            <a:endParaRPr lang="en-US" sz="2800" dirty="0" smtClean="0"/>
          </a:p>
          <a:p>
            <a:pPr>
              <a:buFont typeface="Arial" charset="0"/>
              <a:buChar char="•"/>
            </a:pPr>
            <a:r>
              <a:rPr lang="en-US" sz="2800" dirty="0"/>
              <a:t> </a:t>
            </a:r>
            <a:r>
              <a:rPr lang="en-US" sz="2800" dirty="0" smtClean="0"/>
              <a:t>Structured with 5 design patterns</a:t>
            </a:r>
          </a:p>
          <a:p>
            <a:pPr lvl="0">
              <a:buFont typeface="Arial" charset="0"/>
              <a:buChar char="•"/>
            </a:pPr>
            <a:r>
              <a:rPr lang="en-US" sz="2800" dirty="0"/>
              <a:t> </a:t>
            </a:r>
            <a:r>
              <a:rPr lang="en-US" sz="2800" b="1" dirty="0">
                <a:solidFill>
                  <a:prstClr val="black"/>
                </a:solidFill>
              </a:rPr>
              <a:t>Main objective:</a:t>
            </a:r>
            <a:r>
              <a:rPr lang="en-US" sz="2800" dirty="0">
                <a:solidFill>
                  <a:prstClr val="black"/>
                </a:solidFill>
              </a:rPr>
              <a:t> avoid obstacles and finish all levels as fast as possible for a highest possible score.</a:t>
            </a:r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183793" y="845075"/>
            <a:ext cx="829995" cy="97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80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retrospective: WHAT WE could have improved 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 </a:t>
            </a:r>
            <a:r>
              <a:rPr lang="en-US" dirty="0"/>
              <a:t>W</a:t>
            </a:r>
            <a:r>
              <a:rPr lang="en-US" dirty="0" smtClean="0"/>
              <a:t>e </a:t>
            </a:r>
            <a:r>
              <a:rPr lang="en-US" dirty="0"/>
              <a:t>believe we can improve in future development by having more specific backlog </a:t>
            </a:r>
            <a:r>
              <a:rPr lang="en-US" dirty="0" smtClean="0"/>
              <a:t>items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</a:t>
            </a:r>
            <a:r>
              <a:rPr lang="en-US" dirty="0" smtClean="0"/>
              <a:t>llow </a:t>
            </a:r>
            <a:r>
              <a:rPr lang="en-US" dirty="0"/>
              <a:t>for better project integration and testing throughout the </a:t>
            </a:r>
            <a:r>
              <a:rPr lang="en-US" dirty="0" smtClean="0"/>
              <a:t>week</a:t>
            </a:r>
          </a:p>
          <a:p>
            <a:pPr lvl="0">
              <a:buClr>
                <a:srgbClr val="1CADE4"/>
              </a:buClr>
              <a:buFont typeface="Arial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smtClean="0"/>
              <a:t>For </a:t>
            </a:r>
            <a:r>
              <a:rPr lang="en-US" dirty="0"/>
              <a:t>future development, this will be vital since each project component will be more complex and harder to test and integrate unless testing is done for every small </a:t>
            </a:r>
            <a:r>
              <a:rPr lang="en-US" dirty="0" smtClean="0"/>
              <a:t>component</a:t>
            </a:r>
          </a:p>
          <a:p>
            <a:pPr lvl="0">
              <a:buClr>
                <a:srgbClr val="1CADE4"/>
              </a:buClr>
              <a:buFont typeface="Arial" charset="0"/>
              <a:buChar char="•"/>
            </a:pPr>
            <a:r>
              <a:rPr lang="en-US" dirty="0" smtClean="0"/>
              <a:t> Breaking </a:t>
            </a:r>
            <a:r>
              <a:rPr lang="en-US" dirty="0"/>
              <a:t>each backlog item into even smaller items would help detect errors and issues earlier on and would help make the development process faster</a:t>
            </a:r>
          </a:p>
          <a:p>
            <a:pPr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531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retrospective: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 Adding </a:t>
            </a:r>
            <a:r>
              <a:rPr lang="en-US" dirty="0"/>
              <a:t>more levels of difficulty to the game with increasing </a:t>
            </a:r>
            <a:r>
              <a:rPr lang="en-US" dirty="0" smtClean="0"/>
              <a:t>complexities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Add </a:t>
            </a:r>
            <a:r>
              <a:rPr lang="en-US" dirty="0"/>
              <a:t>an option to select different characters within the game, each with different special attributes or </a:t>
            </a:r>
            <a:r>
              <a:rPr lang="en-US" dirty="0" smtClean="0"/>
              <a:t>abilities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 </a:t>
            </a:r>
            <a:r>
              <a:rPr lang="en-US" dirty="0"/>
              <a:t>S</a:t>
            </a:r>
            <a:r>
              <a:rPr lang="en-US" dirty="0" smtClean="0"/>
              <a:t>uch </a:t>
            </a:r>
            <a:r>
              <a:rPr lang="en-US" dirty="0"/>
              <a:t>as a tiger that can regenerate its health or a lion that starts off with higher health than </a:t>
            </a:r>
            <a:r>
              <a:rPr lang="en-US" dirty="0" smtClean="0"/>
              <a:t>normal</a:t>
            </a:r>
          </a:p>
          <a:p>
            <a:pPr>
              <a:buClr>
                <a:srgbClr val="1CADE4"/>
              </a:buClr>
              <a:buFont typeface="Arial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Add </a:t>
            </a:r>
            <a:r>
              <a:rPr lang="en-US" dirty="0">
                <a:solidFill>
                  <a:prstClr val="black"/>
                </a:solidFill>
              </a:rPr>
              <a:t>new objects and obstacles to the </a:t>
            </a:r>
            <a:r>
              <a:rPr lang="en-US" dirty="0" smtClean="0">
                <a:solidFill>
                  <a:prstClr val="black"/>
                </a:solidFill>
              </a:rPr>
              <a:t>game</a:t>
            </a:r>
          </a:p>
          <a:p>
            <a:pPr lvl="1">
              <a:buClr>
                <a:srgbClr val="1CADE4"/>
              </a:buClr>
              <a:buFont typeface="Arial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D</a:t>
            </a:r>
            <a:r>
              <a:rPr lang="en-US" dirty="0" smtClean="0">
                <a:solidFill>
                  <a:prstClr val="black"/>
                </a:solidFill>
              </a:rPr>
              <a:t>ifferent </a:t>
            </a:r>
            <a:r>
              <a:rPr lang="en-US" dirty="0">
                <a:solidFill>
                  <a:prstClr val="black"/>
                </a:solidFill>
              </a:rPr>
              <a:t>"healthy" and "unhealthy" </a:t>
            </a:r>
            <a:r>
              <a:rPr lang="en-US" dirty="0" smtClean="0">
                <a:solidFill>
                  <a:prstClr val="black"/>
                </a:solidFill>
              </a:rPr>
              <a:t>objects</a:t>
            </a:r>
          </a:p>
          <a:p>
            <a:pPr lvl="1">
              <a:buClr>
                <a:srgbClr val="1CADE4"/>
              </a:buClr>
              <a:buFont typeface="Arial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Other objects </a:t>
            </a:r>
            <a:r>
              <a:rPr lang="en-US" dirty="0">
                <a:solidFill>
                  <a:prstClr val="black"/>
                </a:solidFill>
              </a:rPr>
              <a:t>that would have different and special properties (i.e. an orange which gives the character 2x health or speed once </a:t>
            </a:r>
            <a:r>
              <a:rPr lang="en-US" dirty="0" smtClean="0">
                <a:solidFill>
                  <a:prstClr val="black"/>
                </a:solidFill>
              </a:rPr>
              <a:t>consumed)</a:t>
            </a:r>
          </a:p>
          <a:p>
            <a:pPr lvl="1">
              <a:buClr>
                <a:srgbClr val="1CADE4"/>
              </a:buClr>
              <a:buFont typeface="Arial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Will make </a:t>
            </a:r>
            <a:r>
              <a:rPr lang="en-US" dirty="0">
                <a:solidFill>
                  <a:prstClr val="black"/>
                </a:solidFill>
              </a:rPr>
              <a:t>the game more engaging and </a:t>
            </a:r>
            <a:r>
              <a:rPr lang="en-US" dirty="0" smtClean="0">
                <a:solidFill>
                  <a:prstClr val="black"/>
                </a:solidFill>
              </a:rPr>
              <a:t>challenging</a:t>
            </a:r>
            <a:r>
              <a:rPr lang="en-US" dirty="0">
                <a:solidFill>
                  <a:prstClr val="black"/>
                </a:solidFill>
              </a:rPr>
              <a:t/>
            </a:r>
            <a:br>
              <a:rPr lang="en-US" dirty="0">
                <a:solidFill>
                  <a:prstClr val="black"/>
                </a:solidFill>
              </a:rPr>
            </a:br>
            <a:endParaRPr lang="en-US" dirty="0">
              <a:solidFill>
                <a:prstClr val="black"/>
              </a:solidFill>
            </a:endParaRPr>
          </a:p>
          <a:p>
            <a:pPr lvl="1"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605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on our game on localhost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 Clone </a:t>
            </a:r>
            <a:r>
              <a:rPr lang="en-US" dirty="0"/>
              <a:t>our </a:t>
            </a:r>
            <a:r>
              <a:rPr lang="en-US" dirty="0" err="1"/>
              <a:t>git</a:t>
            </a:r>
            <a:r>
              <a:rPr lang="en-US" dirty="0"/>
              <a:t> repository.</a:t>
            </a:r>
          </a:p>
          <a:p>
            <a:r>
              <a:rPr lang="en-US" dirty="0" smtClean="0"/>
              <a:t>2. Download </a:t>
            </a:r>
            <a:r>
              <a:rPr lang="en-US" dirty="0"/>
              <a:t>and install </a:t>
            </a:r>
            <a:r>
              <a:rPr lang="en-US" dirty="0">
                <a:hlinkClick r:id="rId2"/>
              </a:rPr>
              <a:t>MelonJS</a:t>
            </a:r>
            <a:endParaRPr lang="en-US" dirty="0"/>
          </a:p>
          <a:p>
            <a:r>
              <a:rPr lang="en-US" dirty="0" smtClean="0"/>
              <a:t>3. Using </a:t>
            </a:r>
            <a:r>
              <a:rPr lang="en-US" dirty="0"/>
              <a:t>the command line, enter the directory where the game is cloned.</a:t>
            </a:r>
          </a:p>
          <a:p>
            <a:r>
              <a:rPr lang="en-US" dirty="0" smtClean="0"/>
              <a:t>4. Run </a:t>
            </a:r>
            <a:r>
              <a:rPr lang="en-US" dirty="0"/>
              <a:t>"</a:t>
            </a:r>
            <a:r>
              <a:rPr lang="en-US" dirty="0" err="1"/>
              <a:t>git</a:t>
            </a:r>
            <a:r>
              <a:rPr lang="en-US" dirty="0"/>
              <a:t> serve" and open </a:t>
            </a:r>
            <a:r>
              <a:rPr lang="en-US" dirty="0">
                <a:hlinkClick r:id="rId3"/>
              </a:rPr>
              <a:t>http://localhost:8000/</a:t>
            </a:r>
            <a:r>
              <a:rPr lang="en-US" dirty="0"/>
              <a:t> in your browser.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420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756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Fat CAT: How to play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 smtClean="0"/>
              <a:t> All movement is mapped to the up, down, right, left, and spacebar keys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Press the up button multiple times to jump higher.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Should avoid unhealthy food items: pizza and hamburgers.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Reduces character speed, health and lowers score.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Should eat healthy food items: apples and spinach.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Increases character speed, health, and increases score.</a:t>
            </a:r>
          </a:p>
          <a:p>
            <a:pPr lvl="0">
              <a:buClr>
                <a:srgbClr val="1CADE4"/>
              </a:buClr>
              <a:buFont typeface="Arial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Must avoid all obstacles (river, metal spikes, holes) which kill the character and end the game.</a:t>
            </a:r>
            <a:endParaRPr lang="en-US" dirty="0"/>
          </a:p>
          <a:p>
            <a:pPr lvl="0">
              <a:buClr>
                <a:srgbClr val="1CADE4"/>
              </a:buClr>
              <a:buFont typeface="Arial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b="1" dirty="0">
                <a:solidFill>
                  <a:prstClr val="black"/>
                </a:solidFill>
              </a:rPr>
              <a:t>Main objective: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avoid obstacles </a:t>
            </a:r>
            <a:r>
              <a:rPr lang="en-US" dirty="0">
                <a:solidFill>
                  <a:prstClr val="black"/>
                </a:solidFill>
              </a:rPr>
              <a:t>and </a:t>
            </a:r>
            <a:r>
              <a:rPr lang="en-US" dirty="0" smtClean="0">
                <a:solidFill>
                  <a:prstClr val="black"/>
                </a:solidFill>
              </a:rPr>
              <a:t>finish all levels as </a:t>
            </a:r>
            <a:r>
              <a:rPr lang="en-US" dirty="0">
                <a:solidFill>
                  <a:prstClr val="black"/>
                </a:solidFill>
              </a:rPr>
              <a:t>fast as possible for a highest possible </a:t>
            </a:r>
            <a:r>
              <a:rPr lang="en-US" dirty="0" smtClean="0">
                <a:solidFill>
                  <a:prstClr val="black"/>
                </a:solidFill>
              </a:rPr>
              <a:t>score.</a:t>
            </a:r>
            <a:endParaRPr lang="en-US" dirty="0">
              <a:solidFill>
                <a:prstClr val="black"/>
              </a:solidFill>
            </a:endParaRPr>
          </a:p>
          <a:p>
            <a:pPr lvl="1">
              <a:buFont typeface="Arial" charset="0"/>
              <a:buChar char="•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125" y="953658"/>
            <a:ext cx="688233" cy="7351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045" y="955094"/>
            <a:ext cx="765948" cy="6638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7944" y="982065"/>
            <a:ext cx="580305" cy="6426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1936" y="871401"/>
            <a:ext cx="704527" cy="831208"/>
          </a:xfrm>
          <a:prstGeom prst="rect">
            <a:avLst/>
          </a:prstGeom>
        </p:spPr>
      </p:pic>
      <p:sp>
        <p:nvSpPr>
          <p:cNvPr id="9" name="Heart 8"/>
          <p:cNvSpPr/>
          <p:nvPr/>
        </p:nvSpPr>
        <p:spPr>
          <a:xfrm>
            <a:off x="9092628" y="318499"/>
            <a:ext cx="2434975" cy="2095928"/>
          </a:xfrm>
          <a:prstGeom prst="hear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6797745" y="585216"/>
            <a:ext cx="1020778" cy="121276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6781290" y="570540"/>
            <a:ext cx="936194" cy="121276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257" y="2811276"/>
            <a:ext cx="2585716" cy="13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66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0"/>
            <a:ext cx="12068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028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12146184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380198" y="2188395"/>
            <a:ext cx="2013734" cy="1592495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 flipH="1">
            <a:off x="780835" y="2599362"/>
            <a:ext cx="1529137" cy="1323654"/>
          </a:xfrm>
          <a:prstGeom prst="ellipse">
            <a:avLst/>
          </a:prstGeom>
          <a:noFill/>
          <a:ln w="762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393932" y="1921267"/>
            <a:ext cx="1695237" cy="83220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1482044" y="1512013"/>
            <a:ext cx="63359" cy="108734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flipH="1">
            <a:off x="5666198" y="997937"/>
            <a:ext cx="2845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Unhealthy food item. Try NOT to eat! Results in lower score and slower speed.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 flipH="1">
            <a:off x="164386" y="865682"/>
            <a:ext cx="27517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Healthy food item. Try to eat for better speed and more points!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653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0"/>
            <a:ext cx="12095149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8100" y="4602821"/>
            <a:ext cx="1585217" cy="1582221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 flipH="1" flipV="1">
            <a:off x="10222786" y="-1"/>
            <a:ext cx="1969213" cy="852756"/>
          </a:xfrm>
          <a:prstGeom prst="ellipse">
            <a:avLst/>
          </a:prstGeom>
          <a:noFill/>
          <a:ln w="762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1469204" y="4109663"/>
            <a:ext cx="1561672" cy="83220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9411128" y="698643"/>
            <a:ext cx="924674" cy="503433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flipH="1">
            <a:off x="2059967" y="3289074"/>
            <a:ext cx="2845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Cat appears with a larger belly to </a:t>
            </a:r>
            <a:r>
              <a:rPr lang="en-US" smtClean="0">
                <a:solidFill>
                  <a:schemeClr val="bg1"/>
                </a:solidFill>
              </a:rPr>
              <a:t>depict unhealthiness.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flipH="1">
            <a:off x="7489861" y="1202076"/>
            <a:ext cx="2845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Health bar is lowered as </a:t>
            </a:r>
            <a:r>
              <a:rPr lang="en-US" smtClean="0">
                <a:solidFill>
                  <a:schemeClr val="bg1"/>
                </a:solidFill>
              </a:rPr>
              <a:t>more unhealthy items are eaten.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30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0"/>
            <a:ext cx="121023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31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446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 </a:t>
            </a:r>
            <a:r>
              <a:rPr lang="en-US" b="1" dirty="0" smtClean="0"/>
              <a:t>Decorator design pattern: </a:t>
            </a:r>
            <a:r>
              <a:rPr lang="en-US" dirty="0" smtClean="0"/>
              <a:t>For score calculation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b="1" dirty="0" smtClean="0"/>
              <a:t>Iterator design pattern: </a:t>
            </a:r>
            <a:r>
              <a:rPr lang="en-US" dirty="0" smtClean="0"/>
              <a:t>For displaying top 3 scores in our leaderboard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</a:t>
            </a:r>
            <a:r>
              <a:rPr lang="en-US" b="1" dirty="0" smtClean="0"/>
              <a:t>Command </a:t>
            </a:r>
            <a:r>
              <a:rPr lang="en-US" b="1" dirty="0"/>
              <a:t>design pattern</a:t>
            </a:r>
            <a:r>
              <a:rPr lang="en-US" b="1" dirty="0" smtClean="0"/>
              <a:t>: </a:t>
            </a:r>
            <a:r>
              <a:rPr lang="en-US" dirty="0" smtClean="0"/>
              <a:t>For changing </a:t>
            </a:r>
            <a:r>
              <a:rPr lang="en-US" dirty="0"/>
              <a:t>screens and updating states during screen </a:t>
            </a:r>
            <a:r>
              <a:rPr lang="en-US" dirty="0" smtClean="0"/>
              <a:t>changes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b="1" dirty="0" smtClean="0"/>
              <a:t>State design pattern: </a:t>
            </a:r>
            <a:r>
              <a:rPr lang="en-US" dirty="0" smtClean="0"/>
              <a:t>Used for state changes of main character</a:t>
            </a:r>
          </a:p>
          <a:p>
            <a:pPr>
              <a:buFont typeface="Arial" charset="0"/>
              <a:buChar char="•"/>
            </a:pPr>
            <a:r>
              <a:rPr lang="en-US" b="1" dirty="0"/>
              <a:t> </a:t>
            </a:r>
            <a:r>
              <a:rPr lang="en-US" b="1" dirty="0" smtClean="0"/>
              <a:t>Factory design pattern: </a:t>
            </a:r>
            <a:r>
              <a:rPr lang="en-US" dirty="0" smtClean="0"/>
              <a:t>Used </a:t>
            </a:r>
            <a:r>
              <a:rPr lang="en-US" smtClean="0"/>
              <a:t>for UI or sprite object creation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8145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Parcel">
  <a:themeElements>
    <a:clrScheme name="Custom 1">
      <a:dk1>
        <a:srgbClr val="000000"/>
      </a:dk1>
      <a:lt1>
        <a:srgbClr val="FFFFFF"/>
      </a:lt1>
      <a:dk2>
        <a:srgbClr val="E7EF4C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0BDC4BB7-8AF9-46FD-8C32-AB93AC9C410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695</TotalTime>
  <Words>669</Words>
  <Application>Microsoft Macintosh PowerPoint</Application>
  <PresentationFormat>Widescreen</PresentationFormat>
  <Paragraphs>67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 Rounded MT Bold</vt:lpstr>
      <vt:lpstr>Calibri</vt:lpstr>
      <vt:lpstr>Gill Sans MT</vt:lpstr>
      <vt:lpstr>Tw Cen MT</vt:lpstr>
      <vt:lpstr>Tw Cen MT Condensed</vt:lpstr>
      <vt:lpstr>Wingdings 3</vt:lpstr>
      <vt:lpstr>Arial</vt:lpstr>
      <vt:lpstr>Integral</vt:lpstr>
      <vt:lpstr>Parcel</vt:lpstr>
      <vt:lpstr> project FAT CAT</vt:lpstr>
      <vt:lpstr>An overview</vt:lpstr>
      <vt:lpstr>Fat CAT: How to play</vt:lpstr>
      <vt:lpstr>PowerPoint Presentation</vt:lpstr>
      <vt:lpstr>PowerPoint Presentation</vt:lpstr>
      <vt:lpstr>PowerPoint Presentation</vt:lpstr>
      <vt:lpstr>PowerPoint Presentation</vt:lpstr>
      <vt:lpstr>Live demo</vt:lpstr>
      <vt:lpstr>Design patterns used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Team retrospective: WHAT WE DID WELL</vt:lpstr>
      <vt:lpstr>Team retrospective: WHAT WE could have improved on</vt:lpstr>
      <vt:lpstr>Team retrospective: Future work</vt:lpstr>
      <vt:lpstr>Run on our game on localhost</vt:lpstr>
      <vt:lpstr>Thank you!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pROJECT FAT CAT</dc:title>
  <dc:creator>Aditi Bhatia</dc:creator>
  <cp:lastModifiedBy>Aditi Bhatia</cp:lastModifiedBy>
  <cp:revision>26</cp:revision>
  <cp:lastPrinted>2017-11-25T11:22:06Z</cp:lastPrinted>
  <dcterms:created xsi:type="dcterms:W3CDTF">2017-11-25T01:06:38Z</dcterms:created>
  <dcterms:modified xsi:type="dcterms:W3CDTF">2017-11-26T08:06:23Z</dcterms:modified>
</cp:coreProperties>
</file>